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3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80666-FB37-4B36-9149-507F3B0178E3}" type="datetimeFigureOut">
              <a:rPr lang="en-US" smtClean="0"/>
              <a:pPr/>
              <a:t>5/28/13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80666-FB37-4B36-9149-507F3B0178E3}" type="datetimeFigureOut">
              <a:rPr lang="en-US" smtClean="0"/>
              <a:pPr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9427F9-6CB2-3A49-8F28-035AFDAE33F8}" type="datetimeFigureOut">
              <a:rPr lang="en-US" smtClean="0"/>
              <a:t>5/28/13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96B8DD-1082-8745-B9A8-5184D9FDE9B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2166059"/>
            <a:ext cx="7406640" cy="1472184"/>
          </a:xfrm>
        </p:spPr>
        <p:txBody>
          <a:bodyPr>
            <a:normAutofit/>
          </a:bodyPr>
          <a:lstStyle/>
          <a:p>
            <a:r>
              <a:rPr lang="en-US" dirty="0" smtClean="0"/>
              <a:t>Muscular System and Skin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912763"/>
            <a:ext cx="7406640" cy="506591"/>
          </a:xfrm>
        </p:spPr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3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Muscular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muscle is an organ that can relax and contract, providing the force to move your body.</a:t>
            </a:r>
          </a:p>
          <a:p>
            <a:r>
              <a:rPr lang="en-US" dirty="0" smtClean="0"/>
              <a:t>Voluntary muscles – muscles that you are </a:t>
            </a:r>
            <a:r>
              <a:rPr lang="en-US" b="1" i="1" dirty="0" smtClean="0"/>
              <a:t>able</a:t>
            </a:r>
            <a:r>
              <a:rPr lang="en-US" dirty="0" smtClean="0"/>
              <a:t> to control.</a:t>
            </a:r>
          </a:p>
          <a:p>
            <a:r>
              <a:rPr lang="en-US" dirty="0" smtClean="0"/>
              <a:t>Involuntary muscles – muscles that you </a:t>
            </a:r>
            <a:r>
              <a:rPr lang="en-US" b="1" i="1" dirty="0" smtClean="0"/>
              <a:t>cannot</a:t>
            </a:r>
            <a:r>
              <a:rPr lang="en-US" dirty="0" smtClean="0"/>
              <a:t>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27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85452"/>
            <a:ext cx="7498080" cy="833453"/>
          </a:xfrm>
        </p:spPr>
        <p:txBody>
          <a:bodyPr/>
          <a:lstStyle/>
          <a:p>
            <a:r>
              <a:rPr lang="en-US" dirty="0" smtClean="0"/>
              <a:t>Types of 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931" y="1108091"/>
            <a:ext cx="7852757" cy="5432346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SKELETAL MUSCLES – move bones</a:t>
            </a:r>
          </a:p>
          <a:p>
            <a:pPr lvl="1"/>
            <a:r>
              <a:rPr lang="en-US" dirty="0" smtClean="0"/>
              <a:t>TENDONS are thick bands of tissue that attach muscle to bones.</a:t>
            </a:r>
          </a:p>
          <a:p>
            <a:pPr lvl="1"/>
            <a:r>
              <a:rPr lang="en-US" dirty="0" smtClean="0"/>
              <a:t>Voluntary muscles</a:t>
            </a:r>
          </a:p>
          <a:p>
            <a:pPr marL="596646" indent="-514350">
              <a:buFont typeface="+mj-lt"/>
              <a:buAutoNum type="arabicPeriod" startAt="2"/>
            </a:pPr>
            <a:r>
              <a:rPr lang="en-US" dirty="0" smtClean="0"/>
              <a:t>SMOOTH MUSCLES – found in the internal organs</a:t>
            </a:r>
          </a:p>
          <a:p>
            <a:pPr marL="870966" lvl="1" indent="-514350"/>
            <a:r>
              <a:rPr lang="en-US" dirty="0" smtClean="0"/>
              <a:t>Involuntary muscles</a:t>
            </a:r>
          </a:p>
          <a:p>
            <a:pPr marL="596646" indent="-514350">
              <a:buFont typeface="+mj-lt"/>
              <a:buAutoNum type="arabicPeriod" startAt="2"/>
            </a:pPr>
            <a:r>
              <a:rPr lang="en-US" dirty="0" smtClean="0"/>
              <a:t>CARDIAC MUSCLES – found only in the heart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move because PAIRS OF MUSCLES work together, when one muscle of a pair contracts, the other relaxes.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4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skin is the largest organ in your body.</a:t>
            </a:r>
          </a:p>
          <a:p>
            <a:r>
              <a:rPr lang="en-US" dirty="0" smtClean="0"/>
              <a:t>The skin is made up of 3 layers of tissue</a:t>
            </a:r>
          </a:p>
          <a:p>
            <a:r>
              <a:rPr lang="en-US" dirty="0" smtClean="0"/>
              <a:t>Epidermis – the outer, thinnest layer</a:t>
            </a:r>
          </a:p>
          <a:p>
            <a:pPr lvl="1"/>
            <a:r>
              <a:rPr lang="en-US" dirty="0" smtClean="0"/>
              <a:t>Cells produce melanin, a pigment that protects your skin and gives it color</a:t>
            </a:r>
          </a:p>
          <a:p>
            <a:pPr lvl="1"/>
            <a:r>
              <a:rPr lang="en-US" dirty="0" smtClean="0"/>
              <a:t>New cells are constantly produced a the base of the epidermis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7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Skin </a:t>
            </a:r>
            <a:r>
              <a:rPr lang="en-US" sz="2000" dirty="0" smtClean="0"/>
              <a:t>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Dermis – the middle layer</a:t>
            </a:r>
          </a:p>
          <a:p>
            <a:pPr lvl="1"/>
            <a:r>
              <a:rPr lang="en-US" dirty="0" smtClean="0"/>
              <a:t>The dermis is thicker than the epidermis</a:t>
            </a:r>
          </a:p>
          <a:p>
            <a:pPr lvl="1"/>
            <a:r>
              <a:rPr lang="en-US" dirty="0" smtClean="0"/>
              <a:t>The dermis contains blood vessels, nerves, muscles, sweat glands, etc.</a:t>
            </a:r>
          </a:p>
          <a:p>
            <a:pPr lvl="1"/>
            <a:endParaRPr lang="en-US" dirty="0"/>
          </a:p>
          <a:p>
            <a:r>
              <a:rPr lang="en-US" dirty="0" smtClean="0"/>
              <a:t>Fatty Layer – insulates the body.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8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Skin </a:t>
            </a:r>
            <a:r>
              <a:rPr lang="en-US" sz="2000" dirty="0" smtClean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74" y="1417638"/>
            <a:ext cx="8928725" cy="5440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Functions of the skin: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b="1" dirty="0" smtClean="0"/>
              <a:t>Protection </a:t>
            </a:r>
            <a:r>
              <a:rPr lang="en-US" sz="3000" dirty="0" smtClean="0"/>
              <a:t>– forms a protective covering over the body that prevents injury.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b="1" dirty="0" smtClean="0"/>
              <a:t>Sensory Response </a:t>
            </a:r>
            <a:r>
              <a:rPr lang="en-US" sz="3000" dirty="0" smtClean="0"/>
              <a:t>– nerve cells detect and relay information to the brain.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b="1" dirty="0" smtClean="0"/>
              <a:t>Formation of vitamin D</a:t>
            </a:r>
            <a:r>
              <a:rPr lang="en-US" sz="3000" dirty="0" smtClean="0"/>
              <a:t>, which helps the body absorb calcium for your bones.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b="1" dirty="0" smtClean="0"/>
              <a:t>Regulation of body temperature </a:t>
            </a:r>
            <a:r>
              <a:rPr lang="en-US" sz="3000" dirty="0" smtClean="0"/>
              <a:t>through sweating.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b="1" dirty="0" smtClean="0"/>
              <a:t>Elimination of wastes </a:t>
            </a:r>
            <a:r>
              <a:rPr lang="en-US" sz="3000" dirty="0" smtClean="0"/>
              <a:t>through sweat glands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68345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Skin </a:t>
            </a:r>
            <a:r>
              <a:rPr lang="en-US" sz="2000" dirty="0" smtClean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0382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When injured, the skin produce new cells and </a:t>
            </a:r>
            <a:r>
              <a:rPr lang="en-US" b="1" i="1" dirty="0" smtClean="0"/>
              <a:t>repairs</a:t>
            </a:r>
            <a:r>
              <a:rPr lang="en-US" dirty="0" smtClean="0"/>
              <a:t> tears; </a:t>
            </a:r>
            <a:r>
              <a:rPr lang="en-US" b="1" i="1" dirty="0" smtClean="0"/>
              <a:t>bruises</a:t>
            </a:r>
            <a:r>
              <a:rPr lang="en-US" dirty="0" smtClean="0"/>
              <a:t> happen when tiny blood vessels (capillaries) beneath the skin burst and leak into surrounding tissue.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5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50</TotalTime>
  <Words>302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Muscular System and Skin</vt:lpstr>
      <vt:lpstr>The Muscular System</vt:lpstr>
      <vt:lpstr>Types of Muscle Tissue</vt:lpstr>
      <vt:lpstr>PowerPoint Presentation</vt:lpstr>
      <vt:lpstr>The Skin</vt:lpstr>
      <vt:lpstr>The Skin (cont’d)</vt:lpstr>
      <vt:lpstr>The Skin (cont’d)</vt:lpstr>
      <vt:lpstr>The Skin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Structure, Movement and Responses</dc:title>
  <dc:creator>St. Aloysius</dc:creator>
  <cp:lastModifiedBy>St. Aloysius</cp:lastModifiedBy>
  <cp:revision>15</cp:revision>
  <dcterms:created xsi:type="dcterms:W3CDTF">2013-05-21T15:28:09Z</dcterms:created>
  <dcterms:modified xsi:type="dcterms:W3CDTF">2013-05-28T15:25:19Z</dcterms:modified>
</cp:coreProperties>
</file>